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14/01/1446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29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3575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17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7788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967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المستخدمة في ماكينة لحياكة منتج محدد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النسيج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المواد الأساسية للحياكة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8" y="2538191"/>
            <a:ext cx="1079942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المواد اللازمة لحياكة قبع</a:t>
            </a:r>
            <a:r>
              <a:rPr kumimoji="0" lang="ar-SA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endParaRPr kumimoji="0" lang="ar-AE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336" y="3782338"/>
            <a:ext cx="2857500" cy="2143124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03FBEBD8-E926-2F23-3120-6FD450B22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785" y="3607038"/>
            <a:ext cx="2143125" cy="2143125"/>
          </a:xfrm>
          <a:prstGeom prst="rect">
            <a:avLst/>
          </a:prstGeom>
          <a:noFill/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C27FED5-2118-050E-1FB3-83D92465BE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288" y="3607038"/>
            <a:ext cx="2145978" cy="21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51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34</cp:revision>
  <dcterms:created xsi:type="dcterms:W3CDTF">2024-07-04T06:51:15Z</dcterms:created>
  <dcterms:modified xsi:type="dcterms:W3CDTF">2024-07-20T19:01:27Z</dcterms:modified>
</cp:coreProperties>
</file>