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82263E-4CBA-4267-A3C6-2298C9EB3B05}" type="datetimeFigureOut">
              <a:rPr lang="ar-AE" smtClean="0"/>
              <a:t>14/01/1446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88B777-0D71-4DD8-A44C-4A559E2B81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879394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8B777-0D71-4DD8-A44C-4A559E2B81B2}" type="slidenum">
              <a:rPr lang="ar-AE" smtClean="0"/>
              <a:t>2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834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29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43575"/>
              </p:ext>
            </p:extLst>
          </p:nvPr>
        </p:nvGraphicFramePr>
        <p:xfrm>
          <a:off x="582737" y="1238675"/>
          <a:ext cx="10799420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1177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77886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20686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79671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يحضر المواد الأساسية المستخدمة في ماكينة لحياكة منتج محدد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ماكينة النسيج بطريقة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المواد الأساسية للحياكة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582738" y="2538191"/>
            <a:ext cx="1079942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حدد المواد اللازمة لحياكة قبع</a:t>
            </a:r>
            <a:r>
              <a:rPr kumimoji="0" lang="ar-SA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ة</a:t>
            </a:r>
            <a:endParaRPr kumimoji="0" lang="ar-AE" sz="2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32CE6BA-97BE-3EE6-FEE9-5C4574EA5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336" y="3782338"/>
            <a:ext cx="2857500" cy="2143124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03FBEBD8-E926-2F23-3120-6FD450B22F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9785" y="3607038"/>
            <a:ext cx="2143125" cy="2143125"/>
          </a:xfrm>
          <a:prstGeom prst="rect">
            <a:avLst/>
          </a:prstGeom>
          <a:noFill/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4C27FED5-2118-050E-1FB3-83D92465BE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0288" y="3607038"/>
            <a:ext cx="2145978" cy="214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1751</TotalTime>
  <Words>51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34</cp:revision>
  <dcterms:created xsi:type="dcterms:W3CDTF">2024-07-04T06:51:15Z</dcterms:created>
  <dcterms:modified xsi:type="dcterms:W3CDTF">2024-07-20T19:01:27Z</dcterms:modified>
</cp:coreProperties>
</file>